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3" r:id="rId4"/>
    <p:sldId id="264" r:id="rId5"/>
    <p:sldId id="259" r:id="rId6"/>
    <p:sldId id="260" r:id="rId7"/>
    <p:sldId id="258" r:id="rId8"/>
    <p:sldId id="261"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B5BBDF4-E0CA-4130-A7AD-F8804443D980}" type="datetimeFigureOut">
              <a:rPr lang="en-US" smtClean="0"/>
              <a:t>11/24/2024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FBDA0C5-410B-4997-A076-E202BE09E06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5BBDF4-E0CA-4130-A7AD-F8804443D980}" type="datetimeFigureOut">
              <a:rPr lang="en-US" smtClean="0"/>
              <a:t>11/24/2024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DA0C5-410B-4997-A076-E202BE09E06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7B5BBDF4-E0CA-4130-A7AD-F8804443D980}" type="datetimeFigureOut">
              <a:rPr lang="en-US" smtClean="0"/>
              <a:t>11/24/2024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2FBDA0C5-410B-4997-A076-E202BE09E06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B5BBDF4-E0CA-4130-A7AD-F8804443D980}" type="datetimeFigureOut">
              <a:rPr lang="en-US" smtClean="0"/>
              <a:t>11/24/2024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FBDA0C5-410B-4997-A076-E202BE09E065}"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B5BBDF4-E0CA-4130-A7AD-F8804443D980}" type="datetimeFigureOut">
              <a:rPr lang="en-US" smtClean="0"/>
              <a:t>11/24/2024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FBDA0C5-410B-4997-A076-E202BE09E065}"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7B5BBDF4-E0CA-4130-A7AD-F8804443D980}" type="datetimeFigureOut">
              <a:rPr lang="en-US" smtClean="0"/>
              <a:t>11/24/2024</a:t>
            </a:fld>
            <a:endParaRPr lang="en-US"/>
          </a:p>
        </p:txBody>
      </p:sp>
      <p:sp>
        <p:nvSpPr>
          <p:cNvPr id="10" name="Slide Number Placeholder 9"/>
          <p:cNvSpPr>
            <a:spLocks noGrp="1"/>
          </p:cNvSpPr>
          <p:nvPr>
            <p:ph type="sldNum" sz="quarter" idx="16"/>
          </p:nvPr>
        </p:nvSpPr>
        <p:spPr/>
        <p:txBody>
          <a:bodyPr rtlCol="0"/>
          <a:lstStyle/>
          <a:p>
            <a:fld id="{2FBDA0C5-410B-4997-A076-E202BE09E065}"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7B5BBDF4-E0CA-4130-A7AD-F8804443D980}" type="datetimeFigureOut">
              <a:rPr lang="en-US" smtClean="0"/>
              <a:t>11/24/2024</a:t>
            </a:fld>
            <a:endParaRPr lang="en-US"/>
          </a:p>
        </p:txBody>
      </p:sp>
      <p:sp>
        <p:nvSpPr>
          <p:cNvPr id="12" name="Slide Number Placeholder 11"/>
          <p:cNvSpPr>
            <a:spLocks noGrp="1"/>
          </p:cNvSpPr>
          <p:nvPr>
            <p:ph type="sldNum" sz="quarter" idx="16"/>
          </p:nvPr>
        </p:nvSpPr>
        <p:spPr/>
        <p:txBody>
          <a:bodyPr rtlCol="0"/>
          <a:lstStyle/>
          <a:p>
            <a:fld id="{2FBDA0C5-410B-4997-A076-E202BE09E065}"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B5BBDF4-E0CA-4130-A7AD-F8804443D980}" type="datetimeFigureOut">
              <a:rPr lang="en-US" smtClean="0"/>
              <a:t>11/24/2024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FBDA0C5-410B-4997-A076-E202BE09E06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5BBDF4-E0CA-4130-A7AD-F8804443D980}" type="datetimeFigureOut">
              <a:rPr lang="en-US" smtClean="0"/>
              <a:t>11/24/2024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FBDA0C5-410B-4997-A076-E202BE09E06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B5BBDF4-E0CA-4130-A7AD-F8804443D980}" type="datetimeFigureOut">
              <a:rPr lang="en-US" smtClean="0"/>
              <a:t>11/24/2024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FBDA0C5-410B-4997-A076-E202BE09E065}"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7B5BBDF4-E0CA-4130-A7AD-F8804443D980}" type="datetimeFigureOut">
              <a:rPr lang="en-US" smtClean="0"/>
              <a:t>11/24/2024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FBDA0C5-410B-4997-A076-E202BE09E065}"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B5BBDF4-E0CA-4130-A7AD-F8804443D980}" type="datetimeFigureOut">
              <a:rPr lang="en-US" smtClean="0"/>
              <a:t>11/24/2024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FBDA0C5-410B-4997-A076-E202BE09E06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Manpower </a:t>
            </a:r>
            <a:r>
              <a:rPr lang="en-US" b="1" dirty="0" smtClean="0"/>
              <a:t>Planning</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Manpower Planning: </a:t>
            </a:r>
            <a:r>
              <a:rPr lang="en-US" b="1" dirty="0" smtClean="0"/>
              <a:t>Meaning</a:t>
            </a:r>
            <a:endParaRPr lang="en-US" dirty="0"/>
          </a:p>
        </p:txBody>
      </p:sp>
      <p:sp>
        <p:nvSpPr>
          <p:cNvPr id="3" name="Content Placeholder 2"/>
          <p:cNvSpPr>
            <a:spLocks noGrp="1"/>
          </p:cNvSpPr>
          <p:nvPr>
            <p:ph sz="quarter" idx="1"/>
          </p:nvPr>
        </p:nvSpPr>
        <p:spPr/>
        <p:txBody>
          <a:bodyPr>
            <a:normAutofit fontScale="92500" lnSpcReduction="20000"/>
          </a:bodyPr>
          <a:lstStyle/>
          <a:p>
            <a:pPr algn="just">
              <a:buNone/>
            </a:pPr>
            <a:r>
              <a:rPr lang="en-US" dirty="0"/>
              <a:t>Manpower planning, also known as human resource planning, is the process of forecasting an organization's future human resource needs and ensuring that it has the right number of employees with the right skills in the right positions at the right time. It involves analyzing the organization's current workforce, identifying future staffing requirements, and developing strategies to address any gaps between the two. It helps organizations anticipate and proactively address future workforce challenges and opportunities, thereby enhancing their competitive advantage and long-term sustainability.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Importance of Manpower </a:t>
            </a:r>
            <a:r>
              <a:rPr lang="en-US" b="1" dirty="0" smtClean="0"/>
              <a:t>Planning</a:t>
            </a:r>
            <a:endParaRPr lang="en-US" dirty="0"/>
          </a:p>
        </p:txBody>
      </p:sp>
      <p:sp>
        <p:nvSpPr>
          <p:cNvPr id="3" name="Content Placeholder 2"/>
          <p:cNvSpPr>
            <a:spLocks noGrp="1"/>
          </p:cNvSpPr>
          <p:nvPr>
            <p:ph sz="quarter" idx="1"/>
          </p:nvPr>
        </p:nvSpPr>
        <p:spPr/>
        <p:txBody>
          <a:bodyPr>
            <a:normAutofit fontScale="77500" lnSpcReduction="20000"/>
          </a:bodyPr>
          <a:lstStyle/>
          <a:p>
            <a:pPr algn="just" fontAlgn="base">
              <a:buNone/>
            </a:pPr>
            <a:r>
              <a:rPr lang="en-US" b="1" dirty="0"/>
              <a:t>1. Strategic Alignment:</a:t>
            </a:r>
            <a:r>
              <a:rPr lang="en-US" dirty="0"/>
              <a:t> Within the framework of manpower planning, there is the correspondence of the number of employees with the company's strategic direction and business goals.</a:t>
            </a:r>
          </a:p>
          <a:p>
            <a:pPr algn="just" fontAlgn="base">
              <a:buNone/>
            </a:pPr>
            <a:r>
              <a:rPr lang="en-US" b="1" dirty="0"/>
              <a:t>2. Optimized Resource Utilization:</a:t>
            </a:r>
            <a:r>
              <a:rPr lang="en-US" dirty="0"/>
              <a:t> Smart manpower planning is key in achieving quality resource deployment by employing the best qualified with the right skill at the designated time. This reduces the inefficiencies caused by overstaffing or understaffing, hence improving the productivity of staff and reducing expenditure on recruitment.</a:t>
            </a:r>
          </a:p>
          <a:p>
            <a:pPr algn="just" fontAlgn="base">
              <a:buNone/>
            </a:pPr>
            <a:r>
              <a:rPr lang="en-US" b="1" dirty="0"/>
              <a:t>3. Talent Acquisition and Retention:</a:t>
            </a:r>
            <a:r>
              <a:rPr lang="en-US" dirty="0"/>
              <a:t> Manpower planning serves as a driver of proactive talent acquisition, employee mentoring and other retention strategies.</a:t>
            </a:r>
          </a:p>
          <a:p>
            <a:pPr algn="just">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Importance of Manpower Planning</a:t>
            </a:r>
            <a:endParaRPr lang="en-US" dirty="0"/>
          </a:p>
        </p:txBody>
      </p:sp>
      <p:sp>
        <p:nvSpPr>
          <p:cNvPr id="3" name="Content Placeholder 2"/>
          <p:cNvSpPr>
            <a:spLocks noGrp="1"/>
          </p:cNvSpPr>
          <p:nvPr>
            <p:ph sz="quarter" idx="1"/>
          </p:nvPr>
        </p:nvSpPr>
        <p:spPr/>
        <p:txBody>
          <a:bodyPr>
            <a:normAutofit fontScale="92500" lnSpcReduction="10000"/>
          </a:bodyPr>
          <a:lstStyle/>
          <a:p>
            <a:pPr algn="just" fontAlgn="base">
              <a:buNone/>
            </a:pPr>
            <a:r>
              <a:rPr lang="en-US" b="1" dirty="0" smtClean="0"/>
              <a:t>4. Adaptability and Agility:</a:t>
            </a:r>
            <a:r>
              <a:rPr lang="en-US" dirty="0" smtClean="0"/>
              <a:t> Organizations of today should learn to be ready to change and keep ahead. Manpower planning will help businesses to foresee and react to market variations, technology upgrade, and the trends in the industry by having the best capability of workers so that the companies will be able to enjoy all the benefits.</a:t>
            </a:r>
          </a:p>
          <a:p>
            <a:pPr algn="just" fontAlgn="base">
              <a:buNone/>
            </a:pPr>
            <a:r>
              <a:rPr lang="en-US" b="1" dirty="0" smtClean="0"/>
              <a:t>5. Succession Planning and Leadership Development: </a:t>
            </a:r>
            <a:r>
              <a:rPr lang="en-US" dirty="0" smtClean="0"/>
              <a:t>It is the human resource management function, which is of high importance in succession planning and leadership development.</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Objectives of Manpower </a:t>
            </a:r>
            <a:r>
              <a:rPr lang="en-US" b="1" dirty="0" smtClean="0"/>
              <a:t>Planning</a:t>
            </a:r>
            <a:endParaRPr lang="en-US" dirty="0"/>
          </a:p>
        </p:txBody>
      </p:sp>
      <p:sp>
        <p:nvSpPr>
          <p:cNvPr id="3" name="Content Placeholder 2"/>
          <p:cNvSpPr>
            <a:spLocks noGrp="1"/>
          </p:cNvSpPr>
          <p:nvPr>
            <p:ph sz="quarter" idx="1"/>
          </p:nvPr>
        </p:nvSpPr>
        <p:spPr/>
        <p:txBody>
          <a:bodyPr>
            <a:normAutofit fontScale="77500" lnSpcReduction="20000"/>
          </a:bodyPr>
          <a:lstStyle/>
          <a:p>
            <a:pPr algn="just" fontAlgn="base">
              <a:buNone/>
            </a:pPr>
            <a:r>
              <a:rPr lang="en-US" b="1" dirty="0"/>
              <a:t>1. </a:t>
            </a:r>
            <a:r>
              <a:rPr lang="en-US" b="1" dirty="0" smtClean="0"/>
              <a:t>Forecasting</a:t>
            </a:r>
            <a:r>
              <a:rPr lang="en-US" b="1" dirty="0"/>
              <a:t> Future Workforce Needs: </a:t>
            </a:r>
            <a:r>
              <a:rPr lang="en-US" dirty="0"/>
              <a:t>Manpower planning aims to forecast the organization's future staffing requirements based on factors such as business growth projections, market trends, technological advancements, and changes in industry regulations.</a:t>
            </a:r>
          </a:p>
          <a:p>
            <a:pPr algn="just" fontAlgn="base">
              <a:buNone/>
            </a:pPr>
            <a:r>
              <a:rPr lang="en-US" b="1" dirty="0"/>
              <a:t>2. Optimizing </a:t>
            </a:r>
            <a:r>
              <a:rPr lang="en-US" b="1" dirty="0" smtClean="0"/>
              <a:t>Workforce Utilization</a:t>
            </a:r>
            <a:r>
              <a:rPr lang="en-US" b="1" dirty="0"/>
              <a:t>: </a:t>
            </a:r>
            <a:r>
              <a:rPr lang="en-US" dirty="0"/>
              <a:t>Manpower planning seeks to optimize the utilization of the organization's workforce by ensuring that the right people with the right skills are in the right positions at the right time.</a:t>
            </a:r>
          </a:p>
          <a:p>
            <a:pPr algn="just" fontAlgn="base">
              <a:buNone/>
            </a:pPr>
            <a:r>
              <a:rPr lang="en-US" b="1" dirty="0"/>
              <a:t>3. Ensuring Talent Availability: </a:t>
            </a:r>
            <a:r>
              <a:rPr lang="en-US" dirty="0"/>
              <a:t>Manpower planning aims to ensure the availability of talent to meet current and future organizational needs. This includes identifying and attracting top talent, developing existing employees through training and development programs, and implementing succession planning initiatives to cultivate a pipeline of future leaders</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Objectives of Manpower Planning</a:t>
            </a:r>
            <a:endParaRPr lang="en-US" dirty="0"/>
          </a:p>
        </p:txBody>
      </p:sp>
      <p:sp>
        <p:nvSpPr>
          <p:cNvPr id="3" name="Content Placeholder 2"/>
          <p:cNvSpPr>
            <a:spLocks noGrp="1"/>
          </p:cNvSpPr>
          <p:nvPr>
            <p:ph sz="quarter" idx="1"/>
          </p:nvPr>
        </p:nvSpPr>
        <p:spPr/>
        <p:txBody>
          <a:bodyPr>
            <a:normAutofit fontScale="85000" lnSpcReduction="20000"/>
          </a:bodyPr>
          <a:lstStyle/>
          <a:p>
            <a:pPr algn="just" fontAlgn="base">
              <a:buNone/>
            </a:pPr>
            <a:r>
              <a:rPr lang="en-US" b="1" dirty="0" smtClean="0"/>
              <a:t>4. Supporting Strategic Decision-Making: </a:t>
            </a:r>
            <a:r>
              <a:rPr lang="en-US" dirty="0" smtClean="0"/>
              <a:t>Manpower planning provides valuable insights and data to support strategic decision-making at all levels of the organization. By aligning human resource strategies with broader business objectives, manpower planners help organizations make informed decisions about workforce investments, resource allocation, and organizational structure.</a:t>
            </a:r>
          </a:p>
          <a:p>
            <a:pPr algn="just" fontAlgn="base">
              <a:buNone/>
            </a:pPr>
            <a:r>
              <a:rPr lang="en-US" b="1" dirty="0" smtClean="0"/>
              <a:t>5. Mitigating Risks and Uncertainties: </a:t>
            </a:r>
            <a:r>
              <a:rPr lang="en-US" dirty="0" smtClean="0"/>
              <a:t>Manpower planning helps organizations mitigate risks associated with workforce shortages, skills gaps, turnover, and other workforce-related challenges.</a:t>
            </a:r>
          </a:p>
          <a:p>
            <a:pPr algn="just">
              <a:buNone/>
            </a:pPr>
            <a:r>
              <a:rPr lang="en-US" dirty="0" smtClean="0"/>
              <a:t/>
            </a:r>
            <a:br>
              <a:rPr lang="en-US" dirty="0" smtClean="0"/>
            </a:br>
            <a:endParaRPr lang="en-US" dirty="0" smtClean="0"/>
          </a:p>
          <a:p>
            <a:pPr algn="just">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Screenshot 2024-11-24 230231.png"/>
          <p:cNvPicPr>
            <a:picLocks noGrp="1" noChangeAspect="1"/>
          </p:cNvPicPr>
          <p:nvPr>
            <p:ph sz="quarter" idx="1"/>
          </p:nvPr>
        </p:nvPicPr>
        <p:blipFill>
          <a:blip r:embed="rId2"/>
          <a:srcRect t="3367" r="-1211"/>
          <a:stretch>
            <a:fillRect/>
          </a:stretch>
        </p:blipFill>
        <p:spPr bwMode="auto">
          <a:xfrm>
            <a:off x="152400" y="0"/>
            <a:ext cx="9143999" cy="6858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Process of Manpower </a:t>
            </a:r>
            <a:r>
              <a:rPr lang="en-US" b="1" dirty="0" smtClean="0"/>
              <a:t>Planning</a:t>
            </a:r>
            <a:endParaRPr lang="en-US" dirty="0"/>
          </a:p>
        </p:txBody>
      </p:sp>
      <p:sp>
        <p:nvSpPr>
          <p:cNvPr id="3" name="Content Placeholder 2"/>
          <p:cNvSpPr>
            <a:spLocks noGrp="1"/>
          </p:cNvSpPr>
          <p:nvPr>
            <p:ph sz="quarter" idx="1"/>
          </p:nvPr>
        </p:nvSpPr>
        <p:spPr/>
        <p:txBody>
          <a:bodyPr>
            <a:normAutofit fontScale="70000" lnSpcReduction="20000"/>
          </a:bodyPr>
          <a:lstStyle/>
          <a:p>
            <a:pPr algn="just" fontAlgn="base">
              <a:buNone/>
            </a:pPr>
            <a:r>
              <a:rPr lang="en-US" b="1" dirty="0"/>
              <a:t>1. Establishing Objectives and Scope: </a:t>
            </a:r>
            <a:r>
              <a:rPr lang="en-US" dirty="0"/>
              <a:t>The first step in manpower planning is to define the objectives and scope of the planning process. This involves clarifying the organization's strategic goals, identifying key workforce challenges and opportunities, and determining the timeframe and resources available for manpower planning activities.</a:t>
            </a:r>
          </a:p>
          <a:p>
            <a:pPr algn="just" fontAlgn="base">
              <a:buNone/>
            </a:pPr>
            <a:r>
              <a:rPr lang="en-US" b="1" dirty="0"/>
              <a:t>2. Environmental Analysis:</a:t>
            </a:r>
            <a:r>
              <a:rPr lang="en-US" dirty="0"/>
              <a:t> Manpower planning begins with an analysis of the external and internal factors that may impact the organization's workforce needs.</a:t>
            </a:r>
          </a:p>
          <a:p>
            <a:pPr algn="just" fontAlgn="base">
              <a:buNone/>
            </a:pPr>
            <a:r>
              <a:rPr lang="en-US" b="1" dirty="0"/>
              <a:t>3. Demand </a:t>
            </a:r>
            <a:r>
              <a:rPr lang="en-US" b="1" dirty="0" smtClean="0"/>
              <a:t>Forecasting: </a:t>
            </a:r>
            <a:r>
              <a:rPr lang="en-US" dirty="0" smtClean="0"/>
              <a:t>The </a:t>
            </a:r>
            <a:r>
              <a:rPr lang="en-US" dirty="0"/>
              <a:t>next step is to forecast the organization's future demand for human resources based on the analysis of environmental factors and business objectives. This involves projecting staffing requirements by department, function, or </a:t>
            </a:r>
            <a:r>
              <a:rPr lang="en-US" dirty="0" smtClean="0"/>
              <a:t>skill set </a:t>
            </a:r>
            <a:r>
              <a:rPr lang="en-US" dirty="0"/>
              <a:t>over a specified time period, taking into account factors such as business growth, expansion into new markets, and changes in technology.</a:t>
            </a:r>
          </a:p>
          <a:p>
            <a:pPr algn="just">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Process of Manpower Planning</a:t>
            </a:r>
            <a:endParaRPr lang="en-US" dirty="0"/>
          </a:p>
        </p:txBody>
      </p:sp>
      <p:sp>
        <p:nvSpPr>
          <p:cNvPr id="3" name="Content Placeholder 2"/>
          <p:cNvSpPr>
            <a:spLocks noGrp="1"/>
          </p:cNvSpPr>
          <p:nvPr>
            <p:ph sz="quarter" idx="1"/>
          </p:nvPr>
        </p:nvSpPr>
        <p:spPr/>
        <p:txBody>
          <a:bodyPr>
            <a:normAutofit fontScale="70000" lnSpcReduction="20000"/>
          </a:bodyPr>
          <a:lstStyle/>
          <a:p>
            <a:pPr algn="just" fontAlgn="base">
              <a:buNone/>
            </a:pPr>
            <a:r>
              <a:rPr lang="en-US" b="1" dirty="0" smtClean="0"/>
              <a:t>4. Supply Analysis: </a:t>
            </a:r>
            <a:r>
              <a:rPr lang="en-US" dirty="0" smtClean="0"/>
              <a:t>Once the future demand for human resources has been determined, manpower planners conduct a comprehensive analysis of the organization's current workforce capabilities and availability.</a:t>
            </a:r>
          </a:p>
          <a:p>
            <a:pPr algn="just" fontAlgn="base">
              <a:buNone/>
            </a:pPr>
            <a:r>
              <a:rPr lang="en-US" b="1" dirty="0" smtClean="0"/>
              <a:t>5. Gap Analysis: </a:t>
            </a:r>
            <a:r>
              <a:rPr lang="en-US" dirty="0" smtClean="0"/>
              <a:t>Manpower planners compare the projected demand for human resources with the existing supply to identify any gaps or mismatches between the two.</a:t>
            </a:r>
          </a:p>
          <a:p>
            <a:pPr algn="just" fontAlgn="base">
              <a:buNone/>
            </a:pPr>
            <a:r>
              <a:rPr lang="en-US" b="1" dirty="0" smtClean="0"/>
              <a:t>6. Developing Strategies and Action Plans: </a:t>
            </a:r>
            <a:r>
              <a:rPr lang="en-US" dirty="0" smtClean="0"/>
              <a:t>Based on the findings of the demand forecast, supply analysis, and gap analysis, manpower planners develop strategic initiatives and action plans to address identified workforce challenges and opportunities.</a:t>
            </a:r>
          </a:p>
          <a:p>
            <a:pPr algn="just" fontAlgn="base">
              <a:buNone/>
            </a:pPr>
            <a:r>
              <a:rPr lang="en-US" b="1" dirty="0" smtClean="0"/>
              <a:t>7. Implementation and Monitoring: </a:t>
            </a:r>
            <a:r>
              <a:rPr lang="en-US" dirty="0" smtClean="0"/>
              <a:t>Manpower planners implement the strategies and action plans identified in the manpower plan and regularly monitor their progress and effectiveness.</a:t>
            </a:r>
          </a:p>
          <a:p>
            <a:pPr algn="just" fontAlgn="base">
              <a:buNone/>
            </a:pPr>
            <a:r>
              <a:rPr lang="en-US" b="1" dirty="0" smtClean="0"/>
              <a:t>8. Evaluation and Feedback: </a:t>
            </a:r>
            <a:r>
              <a:rPr lang="en-US" dirty="0" smtClean="0"/>
              <a:t>The final step in the manpower planning process is to evaluate the outcomes of the planning efforts and gather feedback from key stakeholders.</a:t>
            </a:r>
          </a:p>
          <a:p>
            <a:pPr algn="just">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27</TotalTime>
  <Words>147</Words>
  <Application>Microsoft Office PowerPoint</Application>
  <PresentationFormat>On-screen Show (4:3)</PresentationFormat>
  <Paragraphs>28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Median</vt:lpstr>
      <vt:lpstr>Manpower Planning</vt:lpstr>
      <vt:lpstr>Manpower Planning: Meaning</vt:lpstr>
      <vt:lpstr>Importance of Manpower Planning</vt:lpstr>
      <vt:lpstr>Importance of Manpower Planning</vt:lpstr>
      <vt:lpstr>Objectives of Manpower Planning</vt:lpstr>
      <vt:lpstr>Objectives of Manpower Planning</vt:lpstr>
      <vt:lpstr>Slide 7</vt:lpstr>
      <vt:lpstr>Process of Manpower Planning</vt:lpstr>
      <vt:lpstr>Process of Manpower Planning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Manpower Planning</dc:title>
  <dc:creator>Hp</dc:creator>
  <cp:lastModifiedBy>Hp</cp:lastModifiedBy>
  <cp:revision>1</cp:revision>
  <dcterms:created xsi:type="dcterms:W3CDTF">2024-11-24T17:25:27Z</dcterms:created>
  <dcterms:modified xsi:type="dcterms:W3CDTF">2024-11-24T17:53:23Z</dcterms:modified>
</cp:coreProperties>
</file>